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-944" y="-12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9" name="Picture 108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504000" y="688680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3447360" y="6886800"/>
            <a:ext cx="3195000" cy="52092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7227720" y="688680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00357A3D-F92F-419B-9727-D9414005E58C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200" y="81000"/>
            <a:ext cx="10080360" cy="7478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-171000"/>
            <a:ext cx="10079640" cy="766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2240" y="-170640"/>
            <a:ext cx="10079640" cy="773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162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360" y="91080"/>
            <a:ext cx="10058400" cy="746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162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5160" y="91080"/>
            <a:ext cx="979272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1080" y="91080"/>
            <a:ext cx="987552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360" y="91080"/>
            <a:ext cx="1008000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3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162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162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4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162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60" y="2088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7440" y="91440"/>
            <a:ext cx="5852160" cy="740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60" y="2088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60" y="2088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00" y="2052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12240"/>
            <a:ext cx="10058400" cy="7547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5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6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880" y="274320"/>
            <a:ext cx="9692280" cy="704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17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2880" y="182880"/>
            <a:ext cx="9692280" cy="7223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7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7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8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8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-1710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880" y="-171000"/>
            <a:ext cx="10079640" cy="755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720" y="33120"/>
            <a:ext cx="10078560" cy="755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Knight, Sharon L.</dc:creator>
  <cp:lastModifiedBy>Bowles, Dean S.</cp:lastModifiedBy>
  <cp:revision>2</cp:revision>
  <dcterms:modified xsi:type="dcterms:W3CDTF">2018-07-27T22:46:47Z</dcterms:modified>
</cp:coreProperties>
</file>